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982F1-AD29-4380-A8C6-9AEF58CAF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exploiteren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D2E79C-4999-4FC3-A730-D8E2D7DBD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Aoc</a:t>
            </a:r>
            <a:r>
              <a:rPr lang="nl-NL" dirty="0"/>
              <a:t>-oost 2018 </a:t>
            </a:r>
            <a:r>
              <a:rPr lang="nl-NL" dirty="0" err="1"/>
              <a:t>J.Kamphuis</a:t>
            </a:r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9556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AA35C-3009-41C8-837D-5E51042E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1"/>
            <a:ext cx="9505764" cy="1027590"/>
          </a:xfrm>
        </p:spPr>
        <p:txBody>
          <a:bodyPr/>
          <a:lstStyle/>
          <a:p>
            <a:r>
              <a:rPr lang="nl-NL" dirty="0"/>
              <a:t>Doel van deze container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5A466E-73B5-45C8-86F1-71C0F0631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828800"/>
            <a:ext cx="10394707" cy="3553081"/>
          </a:xfrm>
        </p:spPr>
        <p:txBody>
          <a:bodyPr/>
          <a:lstStyle/>
          <a:p>
            <a:r>
              <a:rPr lang="nl-NL" dirty="0"/>
              <a:t>Aan het eind van deze lessenserie kun je een exploitatiebegroting opstellen voor jullie evenement</a:t>
            </a:r>
          </a:p>
        </p:txBody>
      </p:sp>
    </p:spTree>
    <p:extLst>
      <p:ext uri="{BB962C8B-B14F-4D97-AF65-F5344CB8AC3E}">
        <p14:creationId xmlns:p14="http://schemas.microsoft.com/office/powerpoint/2010/main" val="6020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9CB39-38E9-4370-8BFA-00C7AA51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036468"/>
          </a:xfrm>
        </p:spPr>
        <p:txBody>
          <a:bodyPr/>
          <a:lstStyle/>
          <a:p>
            <a:r>
              <a:rPr lang="nl-NL" dirty="0"/>
              <a:t>AGENDA;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2E5CE-C6D0-42DB-A01A-8E64C810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22268"/>
            <a:ext cx="10394707" cy="38795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Herhaling exploitatiebegroting en berekening BTW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Prijsopbouw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Financieren van een onderneming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Financiële kengetallen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er verder ter sprake komt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49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6F987-9A31-402C-8F26-85FB25F2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4707" cy="1065320"/>
          </a:xfrm>
        </p:spPr>
        <p:txBody>
          <a:bodyPr/>
          <a:lstStyle/>
          <a:p>
            <a:r>
              <a:rPr lang="nl-NL" dirty="0"/>
              <a:t>Doel van deze les;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A6F14D-0F30-4075-8F84-28787A987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180730"/>
            <a:ext cx="10394707" cy="42011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800" dirty="0"/>
              <a:t>Herhaling exploitatiebegroting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4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800" dirty="0"/>
              <a:t>Maken de opgaven op wikiwijs  nr. </a:t>
            </a:r>
            <a:r>
              <a:rPr lang="nl-NL" sz="4800" dirty="0">
                <a:solidFill>
                  <a:srgbClr val="FF0000"/>
                </a:solidFill>
              </a:rPr>
              <a:t>117786</a:t>
            </a:r>
          </a:p>
        </p:txBody>
      </p:sp>
    </p:spTree>
    <p:extLst>
      <p:ext uri="{BB962C8B-B14F-4D97-AF65-F5344CB8AC3E}">
        <p14:creationId xmlns:p14="http://schemas.microsoft.com/office/powerpoint/2010/main" val="111367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039D3-8D66-4CF8-8321-AFF26345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900"/>
            <a:ext cx="10394707" cy="914399"/>
          </a:xfrm>
        </p:spPr>
        <p:txBody>
          <a:bodyPr/>
          <a:lstStyle/>
          <a:p>
            <a:r>
              <a:rPr lang="nl-NL" dirty="0"/>
              <a:t>Onderdelen exploitatiebegroting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7928E8-8C20-4B5B-8B0B-C1AE0595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26454"/>
            <a:ext cx="10394707" cy="34554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/>
              <a:t>Hoe zag een exploitatierekening/begroting er ook al weer uit?</a:t>
            </a:r>
          </a:p>
        </p:txBody>
      </p:sp>
    </p:spTree>
    <p:extLst>
      <p:ext uri="{BB962C8B-B14F-4D97-AF65-F5344CB8AC3E}">
        <p14:creationId xmlns:p14="http://schemas.microsoft.com/office/powerpoint/2010/main" val="336925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7C427-1AFB-4D13-B5CB-23110C41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7654"/>
            <a:ext cx="10394707" cy="2414727"/>
          </a:xfrm>
        </p:spPr>
        <p:txBody>
          <a:bodyPr/>
          <a:lstStyle/>
          <a:p>
            <a:r>
              <a:rPr lang="nl-NL" dirty="0"/>
              <a:t>Hoe bereken je de BTW?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33F4A7-2E70-41AC-8C3D-41A1D1FC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199138"/>
            <a:ext cx="10394707" cy="88312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586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1EB83-9E28-4C0A-B5B4-5F473783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1506984"/>
          </a:xfrm>
        </p:spPr>
        <p:txBody>
          <a:bodyPr/>
          <a:lstStyle/>
          <a:p>
            <a:r>
              <a:rPr lang="nl-NL" dirty="0"/>
              <a:t>Nu zelf aan de slag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D3B547-9475-42EE-BC03-60179E2F2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192785"/>
            <a:ext cx="10394707" cy="31890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Maken de opgaven te vinden onder het kopje Theorie.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Wikiwijsnr. </a:t>
            </a:r>
            <a:r>
              <a:rPr lang="nl-NL" dirty="0">
                <a:solidFill>
                  <a:srgbClr val="FF0000"/>
                </a:solidFill>
              </a:rPr>
              <a:t>117786</a:t>
            </a:r>
          </a:p>
        </p:txBody>
      </p:sp>
    </p:spTree>
    <p:extLst>
      <p:ext uri="{BB962C8B-B14F-4D97-AF65-F5344CB8AC3E}">
        <p14:creationId xmlns:p14="http://schemas.microsoft.com/office/powerpoint/2010/main" val="99428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24</TotalTime>
  <Words>99</Words>
  <Application>Microsoft Office PowerPoint</Application>
  <PresentationFormat>Breedbeeld</PresentationFormat>
  <Paragraphs>24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Impact</vt:lpstr>
      <vt:lpstr>Belangrijke gebeurtenis</vt:lpstr>
      <vt:lpstr>exploiteren</vt:lpstr>
      <vt:lpstr>Doel van deze container</vt:lpstr>
      <vt:lpstr>AGENDA;</vt:lpstr>
      <vt:lpstr>Doel van deze les;</vt:lpstr>
      <vt:lpstr>Onderdelen exploitatiebegroting</vt:lpstr>
      <vt:lpstr>Hoe bereken je de BTW?</vt:lpstr>
      <vt:lpstr>Nu zelf 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exploiteren</dc:title>
  <dc:creator>José Kamphuis</dc:creator>
  <cp:lastModifiedBy>José Kamphuis</cp:lastModifiedBy>
  <cp:revision>3</cp:revision>
  <dcterms:created xsi:type="dcterms:W3CDTF">2018-01-10T14:02:20Z</dcterms:created>
  <dcterms:modified xsi:type="dcterms:W3CDTF">2018-01-10T14:26:24Z</dcterms:modified>
</cp:coreProperties>
</file>